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63" y="11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227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37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0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17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58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709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16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535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60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49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DA541-856B-4770-A526-B22237514393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E0165-301A-42B0-9E30-2F89BCF44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4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66880" cy="136160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кадеты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6816" y="71111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Независимое печатное издание  кадетского самоуправления ГБОУ 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Бугульминская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кадетская школа-интернат имени  Героя Советского Союза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Газинура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Гафиатуллина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0952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28.04.20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фото ШКОЛА\IMG_2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10" y="-14064"/>
            <a:ext cx="2042410" cy="136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1357298"/>
            <a:ext cx="2928926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75 лет Победы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1857364"/>
            <a:ext cx="2928926" cy="16158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13-14 января. День рождения и день памяти 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Газинура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Гафиатуллина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Кадеты отряда «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Юнармия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очистили от снега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памятник-стеллу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Героя Советского Союза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Газинура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Гафиатуллина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Волонтёры Победы 9 А класса почти память Героя у памятника «Улица имени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Г.Гафиатуллина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 Они расчистили снег и возложили цветы.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6000760" y="5500702"/>
            <a:ext cx="3143240" cy="15542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Акция «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Кадеты-детям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Волонтёры Победы 6 класса побывали в детских садах № 2 и № 36 с праздничной программой, посвящённой Дню защитника Отечества. Также прошли музейные уроки для воспитанников детского сада № 12 и реабилитационного центра «Возрождение».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949785"/>
            <a:ext cx="3000396" cy="19082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Музейный урок </a:t>
            </a:r>
            <a:endParaRPr lang="ru-RU" sz="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Волонтёры Победы пригласили ребят с ограниченными возможности реабилитационного центра «Возрождение» в школьный музей. Кадеты рассказали детям о земляках—Героях Великой Отечественной войны, показали экспонаты того времени. Офицер-воспитатель ознакомил гостей с оружием войны АК-74 и показал его полную разборку-сборку.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28926" y="3214686"/>
            <a:ext cx="3143272" cy="196977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февраля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отмечается </a:t>
            </a: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День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воинской славы России — </a:t>
            </a: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День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разгрома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советскими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войсками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немецко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фашистских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войск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Сталинградской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битве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1943г.)</a:t>
            </a:r>
            <a:endParaRPr lang="ru-RU" sz="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Учащиеся 5 класса подготовили для кадет информационный блок и просмотр документального фильма.</a:t>
            </a: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Волонтёры Победы 6 класса навестили вдову кавалера ордена Красной Звезды </a:t>
            </a:r>
            <a:r>
              <a:rPr lang="ru-RU" sz="11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Галлямову</a:t>
            </a: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поздравили её с Днём воинской Славы «Сталинградская </a:t>
            </a: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битва».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D:\Desktop\2019-20 фото\газинур память\IMG_2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1357298"/>
            <a:ext cx="3071834" cy="1857388"/>
          </a:xfrm>
          <a:prstGeom prst="rect">
            <a:avLst/>
          </a:prstGeom>
          <a:noFill/>
        </p:spPr>
      </p:pic>
      <p:pic>
        <p:nvPicPr>
          <p:cNvPr id="12" name="Picture 2" descr="D:\Desktop\музей Возрождение\IMG_2165.JPG"/>
          <p:cNvPicPr>
            <a:picLocks noChangeAspect="1" noChangeArrowheads="1"/>
          </p:cNvPicPr>
          <p:nvPr/>
        </p:nvPicPr>
        <p:blipFill>
          <a:blip r:embed="rId4" cstate="print"/>
          <a:srcRect b="19511"/>
          <a:stretch>
            <a:fillRect/>
          </a:stretch>
        </p:blipFill>
        <p:spPr bwMode="auto">
          <a:xfrm>
            <a:off x="0" y="3429000"/>
            <a:ext cx="2928926" cy="1571636"/>
          </a:xfrm>
          <a:prstGeom prst="rect">
            <a:avLst/>
          </a:prstGeom>
          <a:noFill/>
        </p:spPr>
      </p:pic>
      <p:pic>
        <p:nvPicPr>
          <p:cNvPr id="13" name="Picture 2" descr="D:\Desktop\дет сады 23 фев\fMPEzcP9Myk.jpg"/>
          <p:cNvPicPr>
            <a:picLocks noChangeAspect="1" noChangeArrowheads="1"/>
          </p:cNvPicPr>
          <p:nvPr/>
        </p:nvPicPr>
        <p:blipFill>
          <a:blip r:embed="rId5" cstate="print"/>
          <a:srcRect t="18493" r="25360" b="23280"/>
          <a:stretch>
            <a:fillRect/>
          </a:stretch>
        </p:blipFill>
        <p:spPr bwMode="auto">
          <a:xfrm>
            <a:off x="3000364" y="5143511"/>
            <a:ext cx="3000396" cy="1756305"/>
          </a:xfrm>
          <a:prstGeom prst="rect">
            <a:avLst/>
          </a:prstGeom>
          <a:noFill/>
        </p:spPr>
      </p:pic>
      <p:pic>
        <p:nvPicPr>
          <p:cNvPr id="15" name="Picture 5" descr="D:\Desktop\2019-20 фото\ветераны осень\7N31k1-sIpY.jpg"/>
          <p:cNvPicPr>
            <a:picLocks noChangeAspect="1" noChangeArrowheads="1"/>
          </p:cNvPicPr>
          <p:nvPr/>
        </p:nvPicPr>
        <p:blipFill>
          <a:blip r:embed="rId6"/>
          <a:srcRect l="23858" t="21154" r="16646" b="25961"/>
          <a:stretch>
            <a:fillRect/>
          </a:stretch>
        </p:blipFill>
        <p:spPr bwMode="auto">
          <a:xfrm>
            <a:off x="6072198" y="1357298"/>
            <a:ext cx="3071802" cy="2047868"/>
          </a:xfrm>
          <a:prstGeom prst="rect">
            <a:avLst/>
          </a:prstGeom>
          <a:noFill/>
        </p:spPr>
      </p:pic>
      <p:pic>
        <p:nvPicPr>
          <p:cNvPr id="4101" name="Picture 5" descr="D:\Desktop\2019-20 фото\дет сады 23 фев\_ANXoX6yG84.jpg"/>
          <p:cNvPicPr>
            <a:picLocks noChangeAspect="1" noChangeArrowheads="1"/>
          </p:cNvPicPr>
          <p:nvPr/>
        </p:nvPicPr>
        <p:blipFill>
          <a:blip r:embed="rId7" cstate="print"/>
          <a:srcRect b="13178"/>
          <a:stretch>
            <a:fillRect/>
          </a:stretch>
        </p:blipFill>
        <p:spPr bwMode="auto">
          <a:xfrm>
            <a:off x="6072198" y="3500438"/>
            <a:ext cx="3071802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704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28.04.20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86446" y="642918"/>
            <a:ext cx="3357554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Акция  «Блокадный хлеб»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Лидеры Совета кадет установили в школьной столовой стол с «Блокадным хлебом» и плакатами, поясняющими ценность хлеба жителями военного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Лениграда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В течение дня в фойе школы состоялся показ видео-презентации Всероссийский урок памяти «Блокадный хлеб».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 уроков, в актовом зале,  кадеты просмотрели и дали свою оценку  короткометражным фильмам, подготовленным на основе рассказов жителей блокадного Ленинграда.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5984" y="4143380"/>
            <a:ext cx="3500430" cy="27146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гостях у жителя Блокадного Ленинграда</a:t>
            </a:r>
            <a:endParaRPr lang="ru-RU" sz="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Накануне Дня полного снятия Блокады Ленинграда Волонтёры Победы </a:t>
            </a:r>
            <a:r>
              <a:rPr lang="ru-RU" sz="11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Бугульминской</a:t>
            </a: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кадетской </a:t>
            </a:r>
            <a:r>
              <a:rPr lang="ru-RU" sz="11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школы-интернат</a:t>
            </a: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посетили жителя Блокадного Ленинграда, ныне проживающую в нашем городе, Дмитриеву Р.Б..  Кадеты поздравили Раису Борисовну с праздником. Со слезами на глазах она вспомнила своё детство:  «Печку люди топили всем, что горело, воду добывали из снега. Все мысли были только о кусочке хлеба.  В  апреле 1944-го нашу семью эвакуировали в далёкий тыл, на Северный Кавказ, чтобы спасти от фашистов и голодной смерти. Помню, мы ехали в товарном вагоне, был жуткий холод. В эшелонах с эвакуированными не было еды. Кормили на станциях, по талонам. Иногда питания не было по 26 часов…» 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42918"/>
            <a:ext cx="2928926" cy="21236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Квест</a:t>
            </a: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«Блокада Ленинграда</a:t>
            </a:r>
            <a:endParaRPr lang="ru-RU" sz="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Волонтёры Победы провели военно-историческую </a:t>
            </a:r>
            <a:r>
              <a:rPr lang="ru-RU" sz="11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игру-квест</a:t>
            </a: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«Блокада Ленинграда». Четырём командам предлагалось представить себя курсантами </a:t>
            </a: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Военно-медицинской академии и выполнить ряд заданий: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Определить населенный пункт, в котором начнется наступление, используя запись сигналов азбуки Морзе.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Переправиться через болото в битве за Невский плацдарм. 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D:\Desktop\Блокадный хлеб\IMG_2224.JPG"/>
          <p:cNvPicPr>
            <a:picLocks noChangeAspect="1" noChangeArrowheads="1"/>
          </p:cNvPicPr>
          <p:nvPr/>
        </p:nvPicPr>
        <p:blipFill>
          <a:blip r:embed="rId2" cstate="print"/>
          <a:srcRect l="3419"/>
          <a:stretch>
            <a:fillRect/>
          </a:stretch>
        </p:blipFill>
        <p:spPr bwMode="auto">
          <a:xfrm>
            <a:off x="2928925" y="642918"/>
            <a:ext cx="2897817" cy="207170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2714620"/>
            <a:ext cx="5786446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Определить какой из кусков хлеба соответствует суточной норме рабочего, служащего, иждивенца и ребенка в блокадном Ленинграде.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Расшифровать секретное задание, которое не смог завершить умерший в госпитале солдат..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Узнать, что написали кровью погибающие бойцы майора Соколова на кусках белой ткани на крутом берегу Невского пятачка.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Пройти минные поля и выйти к Павловскому дворцу</a:t>
            </a: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который был спасен </a:t>
            </a: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всего за час до срабатывания механизма</a:t>
            </a: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чемпионом батальона по минно-розыскной работе»</a:t>
            </a: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овчаркой Дик</a:t>
            </a: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Кадеты с честью прошли все испытания и получили дипломы победителей.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D:\Desktop\блокада квест\IMG_2283.JPG"/>
          <p:cNvPicPr>
            <a:picLocks noChangeAspect="1" noChangeArrowheads="1"/>
          </p:cNvPicPr>
          <p:nvPr/>
        </p:nvPicPr>
        <p:blipFill>
          <a:blip r:embed="rId3" cstate="print"/>
          <a:srcRect r="43590"/>
          <a:stretch>
            <a:fillRect/>
          </a:stretch>
        </p:blipFill>
        <p:spPr bwMode="auto">
          <a:xfrm>
            <a:off x="-1" y="4156382"/>
            <a:ext cx="2285985" cy="2701618"/>
          </a:xfrm>
          <a:prstGeom prst="rect">
            <a:avLst/>
          </a:prstGeom>
          <a:noFill/>
        </p:spPr>
      </p:pic>
      <p:pic>
        <p:nvPicPr>
          <p:cNvPr id="11" name="Picture 3" descr="D:\Desktop\Блокадный хлеб\IMG_2220.JPG"/>
          <p:cNvPicPr>
            <a:picLocks noChangeAspect="1" noChangeArrowheads="1"/>
          </p:cNvPicPr>
          <p:nvPr/>
        </p:nvPicPr>
        <p:blipFill>
          <a:blip r:embed="rId4" cstate="print"/>
          <a:srcRect t="6522" b="5434"/>
          <a:stretch>
            <a:fillRect/>
          </a:stretch>
        </p:blipFill>
        <p:spPr bwMode="auto">
          <a:xfrm>
            <a:off x="5786446" y="2714620"/>
            <a:ext cx="3357554" cy="1928826"/>
          </a:xfrm>
          <a:prstGeom prst="rect">
            <a:avLst/>
          </a:prstGeom>
          <a:noFill/>
        </p:spPr>
      </p:pic>
      <p:pic>
        <p:nvPicPr>
          <p:cNvPr id="13" name="Picture 3" descr="F:\Дмитриева Раиса Борисовна\IMG-20200129-WA0004.jpg"/>
          <p:cNvPicPr>
            <a:picLocks noChangeAspect="1" noChangeArrowheads="1"/>
          </p:cNvPicPr>
          <p:nvPr/>
        </p:nvPicPr>
        <p:blipFill>
          <a:blip r:embed="rId5"/>
          <a:srcRect t="23245" r="10637"/>
          <a:stretch>
            <a:fillRect/>
          </a:stretch>
        </p:blipFill>
        <p:spPr bwMode="auto">
          <a:xfrm>
            <a:off x="5786446" y="4699600"/>
            <a:ext cx="3357554" cy="21584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726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28.04.20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42919"/>
            <a:ext cx="3143240" cy="34009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февраля, в День вывода войск из Афганистана</a:t>
            </a: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 школе прошли Уроки мужества с ветераном боевых действий в Афганистане Козловым В.Е., </a:t>
            </a:r>
            <a:r>
              <a:rPr lang="ru-RU" sz="11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РамазановымЭ.А</a:t>
            </a: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., председателем общества «Союз десантников России» </a:t>
            </a:r>
            <a:r>
              <a:rPr lang="ru-RU" sz="11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Бугульминского</a:t>
            </a: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района и участником  боевых операций в Сирии </a:t>
            </a:r>
            <a:r>
              <a:rPr lang="ru-RU" sz="11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Валеевым</a:t>
            </a: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Э.В..  Юнармейцы в этот день заступили на Вахту памяти около памятника воинам-интернационалистам, а спортсмены участвовали в лыжном десанте по маршруту Бугульма—Зелёная Роща, где отдали честь погибшим воинам.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D:\Desktop\Афганистан\20.jpg"/>
          <p:cNvPicPr>
            <a:picLocks noChangeAspect="1" noChangeArrowheads="1"/>
          </p:cNvPicPr>
          <p:nvPr/>
        </p:nvPicPr>
        <p:blipFill>
          <a:blip r:embed="rId2"/>
          <a:srcRect t="12110" b="6145"/>
          <a:stretch>
            <a:fillRect/>
          </a:stretch>
        </p:blipFill>
        <p:spPr bwMode="auto">
          <a:xfrm>
            <a:off x="3143240" y="642918"/>
            <a:ext cx="3143272" cy="1995916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286512" y="642918"/>
            <a:ext cx="2857488" cy="34778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школе прошли соревнования на переходящий кубок «Лучший юнармейский взвод», посвящённый месячнику военно-патриотической работы.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Кадеты 5- 11 классов прошли такие испытания: общая физическая подготовка, стрельба из пневматической винтовки, разборка- сборка АК-74, смотр строя и песни. Также состоялись шахматный турнир и соревнования по баскетболу.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Юнармейцы 10 класса помогли провести муниципальный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квест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«Наследники Отечества», посвящённый Дню Защитника Отечества.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итогам месяца по военно-патриотической работе победителями стали 7 и 9А классы. Лучшие кадеты получили очередные звания и заслуженные дипломы и грамоты.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 descr="D:\Desktop\итоги месяца ВОП\IMG_29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4214818"/>
            <a:ext cx="2786050" cy="185736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0" y="5929330"/>
            <a:ext cx="9144000" cy="89255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«Письмо Победы»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школе дан старт Всероссийской акции «Письмо Победы». Волонтеры Победы школы подготовили презентации о ветеранах Великой Отечественной войны </a:t>
            </a:r>
            <a:r>
              <a:rPr lang="ru-RU" sz="11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Бугульминского</a:t>
            </a: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района, рассказали о них кадетам, показали видеофильмы о наших участниках великой войны и раздали бланки писем для ветеранов.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D:\Desktop\Письма Победы\письма победы фото\IMG_29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857628"/>
            <a:ext cx="3071802" cy="2047868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071802" y="2643182"/>
            <a:ext cx="3286148" cy="155427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безопасности;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показ  видеороликов «Безопасность в зимнее время», после чего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ебята поговорили о правилах поведения пешехода и опасностях, которые таит в себе зимняя дорога; занятие по теме «Мы- юные инспекторы движения» и приняли участие в школьном конкурсе рисунков «Радуга дорожной безопасности».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2857496"/>
            <a:ext cx="3071802" cy="938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Единый день безопасности</a:t>
            </a:r>
            <a:endParaRPr lang="ru-RU" sz="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рамках Единого дня безопасности</a:t>
            </a: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ЮИДовцы</a:t>
            </a: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провёли: беседу «Пристегни самое дорогое» о необходимости использования в автомобиле детских удерживающих устройств и ремней 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D:\Desktop\2019-20 фото\ЮИД презентация\IMG_28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3976691"/>
            <a:ext cx="3143272" cy="20955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726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28.04.20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928926" y="2500307"/>
            <a:ext cx="3143272" cy="17235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8марта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этот день, кадеты подарили женщинам школы праздничный концерт и видеоролик с поздравлениями от каждого класса.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Волонтёры победы 6 класса поздравили с Международным женским днём вдову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участника Великой Отечественной войны, кавалера Ордена Красной звезды А.М.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Галлямова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6072198" y="642918"/>
            <a:ext cx="3071802" cy="297004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Науруз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учителем биологии кадеты совершили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Виртуальную экскурсию в лес «Весна пришла».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Учитель родного языка и литературы рассказала детям о происхождении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Науруза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Ребята читали художественные произведения и заучивали стихи о весне, слушали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аудиосказки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уроках ОБЖ учились самозащите и оказанию помощи при несчастном случае на льду.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уроках ИЗО и  Музыки рисовали открытки с татарским орнаментом и стенгазету к празднику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Науруз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Слушали музыкальные произведения на тему «Весна».</a:t>
            </a:r>
            <a:r>
              <a:rPr lang="ru-RU" sz="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переменах поиграли в татарские народные игры:«</a:t>
            </a:r>
            <a:r>
              <a:rPr kumimoji="0" lang="tt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Кәрия-Зәкәрия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«Йөзексалыш»,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Капкалы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», 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«Түбәтәй».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928926" y="5580727"/>
            <a:ext cx="6215074" cy="127727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31 января состоялась школьная научно-практическая конференция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«Шаг в науку».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Председатель жюри Юсупова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Гульшат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Рафаэлевна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(кандидат  педагогических наук, доцент  Казанского инновационного университета имени В.Г.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Тимирясова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отметила высокий уровень подготовки кадет и пожелала дальнейших успехов в науке.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Бугульминские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кадеты стали победителями  муниципальной конференции «Открытие»,  зональной  имени Г.И. Никишина, республиканских НПК:  «Мой первый шаг в науку» «Интеллект. Культура. Карьера-2020», имени Никишина, «Растим патриотов России», «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Подвигу-жить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!» 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 descr="D:\Desktop\науруз\IMG-20200312-WA0005.jpg"/>
          <p:cNvPicPr>
            <a:picLocks noChangeAspect="1" noChangeArrowheads="1"/>
          </p:cNvPicPr>
          <p:nvPr/>
        </p:nvPicPr>
        <p:blipFill>
          <a:blip r:embed="rId2"/>
          <a:srcRect t="12281"/>
          <a:stretch>
            <a:fillRect/>
          </a:stretch>
        </p:blipFill>
        <p:spPr bwMode="auto">
          <a:xfrm>
            <a:off x="6093036" y="3643314"/>
            <a:ext cx="3050964" cy="2000264"/>
          </a:xfrm>
          <a:prstGeom prst="rect">
            <a:avLst/>
          </a:prstGeom>
          <a:noFill/>
        </p:spPr>
      </p:pic>
      <p:pic>
        <p:nvPicPr>
          <p:cNvPr id="10" name="Picture 3" descr="D:\Desktop\2019-20 фото\НПК\Шаг в Науку\IMG_2381.JPG"/>
          <p:cNvPicPr>
            <a:picLocks noChangeAspect="1" noChangeArrowheads="1"/>
          </p:cNvPicPr>
          <p:nvPr/>
        </p:nvPicPr>
        <p:blipFill>
          <a:blip r:embed="rId3" cstate="print"/>
          <a:srcRect b="17073"/>
          <a:stretch>
            <a:fillRect/>
          </a:stretch>
        </p:blipFill>
        <p:spPr bwMode="auto">
          <a:xfrm>
            <a:off x="3000364" y="3929066"/>
            <a:ext cx="3071834" cy="1690700"/>
          </a:xfrm>
          <a:prstGeom prst="rect">
            <a:avLst/>
          </a:prstGeom>
          <a:noFill/>
        </p:spPr>
      </p:pic>
      <p:pic>
        <p:nvPicPr>
          <p:cNvPr id="3077" name="Picture 5" descr="D:\Desktop\2019-20 фото\8 марта фото\IMG_2804.JPG"/>
          <p:cNvPicPr>
            <a:picLocks noChangeAspect="1" noChangeArrowheads="1"/>
          </p:cNvPicPr>
          <p:nvPr/>
        </p:nvPicPr>
        <p:blipFill>
          <a:blip r:embed="rId4" cstate="print"/>
          <a:srcRect t="22641" r="22642" b="5526"/>
          <a:stretch>
            <a:fillRect/>
          </a:stretch>
        </p:blipFill>
        <p:spPr bwMode="auto">
          <a:xfrm>
            <a:off x="3000363" y="642918"/>
            <a:ext cx="3071835" cy="1857388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642918"/>
            <a:ext cx="3000364" cy="64633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Декада культуры общения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Данная декада предполагает множество различных увлекательных мероприятий, посвященных вежливости, культуре общения, манерам поведения.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Администрация школы, классные руководители надеются, что обучающиеся нашей школы станут всегда соблюдать правила этикета независимо от того, где они находятся, зная, что вежливость – залог успеха!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Член Союза адвокатов РФ Козлов В.Г. провёл с кадетами цикл бесед «Мат - не наш формат», где с юридической точки зрения объяснил кадетам к каким последствиям приводит нецензурная брань.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всех классах прошли классные часы на тему «Культура поведения и общения»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«Дискуссионный клуб: культура общения и поведения»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состоялся на  очередном занятии Совета кадет.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Лидеры школы  разобрали ситуации, где требуется определить их отношение к происходящим моментам невежества и беспорядка.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После каждой ситуации выслушивались мнения, аргументы  представителей каждой группы по очереди,  затем педагог-организатор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Шарова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В.М. подвела итоги и  сделала  резюме по высказанным точкам  зрения.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конце дискуссии ребята написали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синквейн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тему «Культура», «Общение», «Этикет».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 января состоялось торжественнее закрытие декады. Лучшие кадеты были награждены сладкими призами.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26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1318</Words>
  <Application>Microsoft Office PowerPoint</Application>
  <PresentationFormat>Экран (4:3)</PresentationFormat>
  <Paragraphs>70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                        Бугульминские кадеты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Бугульминские кадеты</dc:title>
  <dc:creator>Admin</dc:creator>
  <cp:lastModifiedBy>АБАК</cp:lastModifiedBy>
  <cp:revision>12</cp:revision>
  <cp:lastPrinted>2020-03-24T09:24:17Z</cp:lastPrinted>
  <dcterms:created xsi:type="dcterms:W3CDTF">2017-11-27T07:38:57Z</dcterms:created>
  <dcterms:modified xsi:type="dcterms:W3CDTF">2020-03-24T09:24:26Z</dcterms:modified>
</cp:coreProperties>
</file>